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itchFamily="2" charset="0"/>
      <p:regular r:id="rId14"/>
      <p:bold r:id="rId15"/>
      <p:italic r:id="rId16"/>
      <p:boldItalic r:id="rId17"/>
    </p:embeddedFont>
    <p:embeddedFont>
      <p:font typeface="EB Garamond ExtraBold" pitchFamily="2" charset="0"/>
      <p:bold r:id="rId18"/>
      <p:boldItalic r:id="rId19"/>
    </p:embeddedFont>
    <p:embeddedFont>
      <p:font typeface="EB Garamond Medium" pitchFamily="2" charset="0"/>
      <p:regular r:id="rId20"/>
      <p:bold r:id="rId21"/>
      <p:italic r:id="rId22"/>
      <p:boldItalic r:id="rId23"/>
    </p:embeddedFont>
    <p:embeddedFont>
      <p:font typeface="Montserrat ExtraBold" panose="02000000000000000000" pitchFamily="2" charset="0"/>
      <p:bold r:id="rId24"/>
      <p:boldItalic r:id="rId25"/>
    </p:embeddedFont>
    <p:embeddedFont>
      <p:font typeface="Public Sans" pitchFamily="2" charset="0"/>
      <p:regular r:id="rId26"/>
      <p:bold r:id="rId27"/>
      <p:italic r:id="rId28"/>
      <p:boldItalic r:id="rId29"/>
    </p:embeddedFont>
    <p:embeddedFont>
      <p:font typeface="Segoe UI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66B"/>
    <a:srgbClr val="EDEF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26" Type="http://schemas.openxmlformats.org/officeDocument/2006/relationships/font" Target="fonts/font17.fntdata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font" Target="fonts/font16.fntdata" /><Relationship Id="rId33" Type="http://schemas.openxmlformats.org/officeDocument/2006/relationships/font" Target="fonts/font24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29" Type="http://schemas.openxmlformats.org/officeDocument/2006/relationships/font" Target="fonts/font2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font" Target="fonts/font15.fntdata" /><Relationship Id="rId32" Type="http://schemas.openxmlformats.org/officeDocument/2006/relationships/font" Target="fonts/font23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font" Target="fonts/font14.fntdata" /><Relationship Id="rId28" Type="http://schemas.openxmlformats.org/officeDocument/2006/relationships/font" Target="fonts/font19.fntdata" /><Relationship Id="rId36" Type="http://schemas.openxmlformats.org/officeDocument/2006/relationships/viewProps" Target="viewProps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31" Type="http://schemas.openxmlformats.org/officeDocument/2006/relationships/font" Target="fonts/font22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font" Target="fonts/font13.fntdata" /><Relationship Id="rId27" Type="http://schemas.openxmlformats.org/officeDocument/2006/relationships/font" Target="fonts/font18.fntdata" /><Relationship Id="rId30" Type="http://schemas.openxmlformats.org/officeDocument/2006/relationships/font" Target="fonts/font21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9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9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0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3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5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5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5.jpe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e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jpe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2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9964F-151B-B8B8-28CD-2484BE395B68}"/>
              </a:ext>
            </a:extLst>
          </p:cNvPr>
          <p:cNvSpPr txBox="1"/>
          <p:nvPr/>
        </p:nvSpPr>
        <p:spPr>
          <a:xfrm>
            <a:off x="261267" y="2390444"/>
            <a:ext cx="3689400" cy="830997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  <a:p>
            <a:endParaRPr lang="en-GB" sz="2400" b="1" dirty="0">
              <a:solidFill>
                <a:srgbClr val="21366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3563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E-Commerce, also known as electronic commerce or internet commerce, is an activity of buying and selling goods or services over the internet or open networks.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07B6DF6-8734-5C12-7CEA-E99609CC5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527885"/>
              </p:ext>
            </p:extLst>
          </p:nvPr>
        </p:nvGraphicFramePr>
        <p:xfrm>
          <a:off x="191193" y="2215713"/>
          <a:ext cx="4309662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400" u="none" strike="noStrike" cap="none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5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7434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CE3B8-BD1D-908F-A9C7-8F72B8F0ED90}"/>
              </a:ext>
            </a:extLst>
          </p:cNvPr>
          <p:cNvSpPr txBox="1"/>
          <p:nvPr/>
        </p:nvSpPr>
        <p:spPr>
          <a:xfrm>
            <a:off x="687658" y="759957"/>
            <a:ext cx="4572000" cy="124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 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Connections for backend using API call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5619C-46A4-DAB3-C2E7-8CC8674B8866}"/>
              </a:ext>
            </a:extLst>
          </p:cNvPr>
          <p:cNvSpPr txBox="1"/>
          <p:nvPr/>
        </p:nvSpPr>
        <p:spPr>
          <a:xfrm>
            <a:off x="654205" y="3924045"/>
            <a:ext cx="5181600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components, we have succeeded to build a frontend program and it works perfectly </a:t>
            </a: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547D0-1732-3CFF-0365-AFACB5CF3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89" y="1536954"/>
            <a:ext cx="4780548" cy="18152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folder structure for React 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90211" y="231014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72981-FD6D-B5BB-3C2E-98E9294394D9}"/>
              </a:ext>
            </a:extLst>
          </p:cNvPr>
          <p:cNvSpPr txBox="1"/>
          <p:nvPr/>
        </p:nvSpPr>
        <p:spPr>
          <a:xfrm>
            <a:off x="3890211" y="1965159"/>
            <a:ext cx="344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 https://github.com/Apsara1401/Naan_Mudhalvan</a:t>
            </a:r>
            <a:endParaRPr lang="en-I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372E0-2587-7652-1557-5D50C6069096}"/>
              </a:ext>
            </a:extLst>
          </p:cNvPr>
          <p:cNvSpPr txBox="1"/>
          <p:nvPr/>
        </p:nvSpPr>
        <p:spPr>
          <a:xfrm>
            <a:off x="3890211" y="1692773"/>
            <a:ext cx="3031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b="1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b="1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IN" sz="1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262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apsaradevi67@gmail.com</cp:lastModifiedBy>
  <cp:revision>7</cp:revision>
  <dcterms:created xsi:type="dcterms:W3CDTF">2020-08-13T11:21:46Z</dcterms:created>
  <dcterms:modified xsi:type="dcterms:W3CDTF">2023-11-14T17:08:49Z</dcterms:modified>
</cp:coreProperties>
</file>